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374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3" r:id="rId17"/>
  </p:sldIdLst>
  <p:sldSz cx="12192000" cy="6858000"/>
  <p:notesSz cx="7103745" cy="10234295"/>
  <p:embeddedFontLst>
    <p:embeddedFont>
      <p:font typeface="微软雅黑" panose="020B0503020204020204" charset="-122"/>
      <p:regular r:id="rId21"/>
    </p:embeddedFont>
    <p:embeddedFont>
      <p:font typeface="Calibri" panose="020F0502020204030204" charset="0"/>
      <p:regular r:id="rId22"/>
      <p:bold r:id="rId23"/>
      <p:italic r:id="rId24"/>
      <p:boldItalic r:id="rId25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A0"/>
    <a:srgbClr val="005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font" Target="fonts/font5.fntdata"/><Relationship Id="rId24" Type="http://schemas.openxmlformats.org/officeDocument/2006/relationships/font" Target="fonts/font4.fntdata"/><Relationship Id="rId23" Type="http://schemas.openxmlformats.org/officeDocument/2006/relationships/font" Target="fonts/font3.fntdata"/><Relationship Id="rId22" Type="http://schemas.openxmlformats.org/officeDocument/2006/relationships/font" Target="fonts/font2.fntdata"/><Relationship Id="rId21" Type="http://schemas.openxmlformats.org/officeDocument/2006/relationships/font" Target="fonts/font1.fntdata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财务科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培训科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>
            <a:normAutofit/>
          </a:bodyPr>
          <a:p>
            <a:pPr>
              <a:lnSpc>
                <a:spcPct val="110000"/>
              </a:lnSpc>
            </a:pPr>
            <a:r>
              <a:rPr lang="zh-CN" altLang="en-US" sz="10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教育教学督导科</a:t>
            </a:r>
            <a:endParaRPr lang="zh-CN" altLang="en-US" sz="10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行政科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党建办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监察室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工    会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党政办公室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保卫科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筹建办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教务科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招生就业办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学生科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实习科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5EA0"/>
            </a:gs>
            <a:gs pos="100000">
              <a:srgbClr val="03437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01483"/>
            <a:ext cx="9144000" cy="2387600"/>
          </a:xfrm>
        </p:spPr>
        <p:txBody>
          <a:bodyPr/>
          <a:p>
            <a:pPr>
              <a:lnSpc>
                <a:spcPct val="110000"/>
              </a:lnSpc>
            </a:pPr>
            <a:r>
              <a:rPr lang="zh-CN" altLang="en-US" sz="1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人事科</a:t>
            </a:r>
            <a:endParaRPr lang="zh-CN" altLang="en-US" sz="1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WPS 演示</Application>
  <PresentationFormat>宽屏</PresentationFormat>
  <Paragraphs>30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财务科</vt:lpstr>
      <vt:lpstr>财务科</vt:lpstr>
      <vt:lpstr>保卫科</vt:lpstr>
      <vt:lpstr>筹建办</vt:lpstr>
      <vt:lpstr>教务科</vt:lpstr>
      <vt:lpstr>招生就业办</vt:lpstr>
      <vt:lpstr>学生科</vt:lpstr>
      <vt:lpstr>实习科</vt:lpstr>
      <vt:lpstr>人事科</vt:lpstr>
      <vt:lpstr>培训科</vt:lpstr>
      <vt:lpstr>教育教学督导科</vt:lpstr>
      <vt:lpstr>行政科</vt:lpstr>
      <vt:lpstr>党建办</vt:lpstr>
      <vt:lpstr>监察室</vt:lpstr>
      <vt:lpstr>工    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fengfangmin</dc:creator>
  <cp:lastModifiedBy>方敏</cp:lastModifiedBy>
  <cp:revision>18</cp:revision>
  <dcterms:created xsi:type="dcterms:W3CDTF">2017-04-15T07:32:00Z</dcterms:created>
  <dcterms:modified xsi:type="dcterms:W3CDTF">2018-06-25T03:59:40Z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